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4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7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9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5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5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1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2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3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3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CEA09-8A47-4F8B-89F3-038CA117B8D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64D05-2DA5-4E04-95DA-E3847E244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8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5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4.jpeg"/><Relationship Id="rId7" Type="http://schemas.openxmlformats.org/officeDocument/2006/relationships/image" Target="../media/image3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2.jpeg"/><Relationship Id="rId7" Type="http://schemas.openxmlformats.org/officeDocument/2006/relationships/image" Target="../media/image35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2.jpeg"/><Relationship Id="rId9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7.jpeg"/><Relationship Id="rId7" Type="http://schemas.openxmlformats.org/officeDocument/2006/relationships/image" Target="../media/image39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4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40.jp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9.png"/><Relationship Id="rId7" Type="http://schemas.openxmlformats.org/officeDocument/2006/relationships/image" Target="../media/image3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38.jp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3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openxmlformats.org/officeDocument/2006/relationships/image" Target="../media/image10.jpe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9.jpg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microsoft.com/office/2007/relationships/hdphoto" Target="../media/hdphoto1.wdp"/><Relationship Id="rId10" Type="http://schemas.openxmlformats.org/officeDocument/2006/relationships/image" Target="../media/image50.jpeg"/><Relationship Id="rId4" Type="http://schemas.openxmlformats.org/officeDocument/2006/relationships/image" Target="../media/image9.png"/><Relationship Id="rId9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58528" y="1026160"/>
            <a:ext cx="1082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 </a:t>
            </a:r>
            <a:r>
              <a:rPr lang="uk-UA" sz="44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  </a:t>
            </a:r>
            <a:endParaRPr lang="uk-UA" sz="440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uk-UA" sz="44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предметів </a:t>
            </a:r>
            <a:endParaRPr lang="uk-UA" sz="4400" dirty="0" smtClean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4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овочі, фрукти, геометричні фігури</a:t>
            </a:r>
            <a:r>
              <a:rPr lang="uk-UA" sz="44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algn="ctr"/>
            <a:endParaRPr lang="uk-UA" sz="440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400" dirty="0" smtClean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2" y="4030618"/>
            <a:ext cx="3947560" cy="264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44" y="0"/>
            <a:ext cx="4260256" cy="2442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8057" y="4365535"/>
            <a:ext cx="4513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Виконавець: </a:t>
            </a:r>
          </a:p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вчителька-дефектолог (сурдопедагог) </a:t>
            </a:r>
          </a:p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С.М.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980">
            <a:off x="-232228" y="891954"/>
            <a:ext cx="6581027" cy="4731657"/>
          </a:xfrm>
          <a:prstGeom prst="rect">
            <a:avLst/>
          </a:prstGeom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392341" y="558800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ПОМІДОР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392341" y="2088459"/>
            <a:ext cx="4404694" cy="10172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ОГІРОК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392341" y="3604857"/>
            <a:ext cx="4423914" cy="971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МОРКВА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6392341" y="5006582"/>
            <a:ext cx="4443133" cy="10832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499">
            <a:off x="309103" y="1177406"/>
            <a:ext cx="4271355" cy="4120218"/>
          </a:xfrm>
          <a:prstGeom prst="rect">
            <a:avLst/>
          </a:prstGeom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218168" y="537029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СЛИВА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218168" y="1973942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ГРУША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218168" y="341085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ЛИМОН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218168" y="4954704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ЯБЛУКО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218168" y="537029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СЛИВА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218167" y="487146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ГРУША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218168" y="341085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ЛИМОН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218167" y="195024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ЯБЛУКО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6" y="1001485"/>
            <a:ext cx="4082837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218168" y="537029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СЛИВА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218167" y="3627281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ГРУША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218167" y="5119734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ЛИМОН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218167" y="195024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ЯБЛУКО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0703">
            <a:off x="247184" y="924709"/>
            <a:ext cx="4200565" cy="49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218167" y="500283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СЛИВА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218167" y="49037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ГРУША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218168" y="341085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ЛИМОН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218167" y="195024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ЯБЛУКО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393371"/>
            <a:ext cx="4470400" cy="45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218168" y="537029"/>
            <a:ext cx="4740118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218167" y="487146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218168" y="341085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КВАДРАТ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218167" y="195024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ОВАЛ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7372" y="928915"/>
            <a:ext cx="4992913" cy="465908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218168" y="537029"/>
            <a:ext cx="4740118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218167" y="3489722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224220" y="5029200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КВАДРАТ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218167" y="195024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ОВАЛ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715" y="1146629"/>
            <a:ext cx="4034972" cy="43978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218168" y="537029"/>
            <a:ext cx="4740118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218168" y="1983120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218168" y="341085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КВАДРАТ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218168" y="4838590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ОВАЛ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5400000">
            <a:off x="1163958" y="699502"/>
            <a:ext cx="3526969" cy="526305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091598" y="4871465"/>
            <a:ext cx="4740118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095243" y="54576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089190" y="341085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КВАДРАТ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080728" y="2006375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ОВАЛ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17714" y="1061021"/>
            <a:ext cx="4412342" cy="4554529"/>
          </a:xfrm>
          <a:prstGeom prst="triangle">
            <a:avLst>
              <a:gd name="adj" fmla="val 489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49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8" y="2351314"/>
            <a:ext cx="986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ПРЕДМЕТ</a:t>
            </a:r>
          </a:p>
        </p:txBody>
      </p:sp>
    </p:spTree>
    <p:extLst>
      <p:ext uri="{BB962C8B-B14F-4D97-AF65-F5344CB8AC3E}">
        <p14:creationId xmlns:p14="http://schemas.microsoft.com/office/powerpoint/2010/main" val="26510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" y="518160"/>
            <a:ext cx="10820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вчити класифікувати предмети; розуміти зміст слів які позначають назви фруктів, овочів та геометричних фігур; добирати іграшки, картинки; дактилювати з опорою на табличку, супроводжувати дактилювання власною вимовою (ізольовано звуки, склади, контур слова, усічена вимова слів, цілі слова, залежно від можливостей дитини). Розвивати зорову увагу, сприймання, мислення.</a:t>
            </a:r>
          </a:p>
          <a:p>
            <a:pPr algn="just"/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Словник: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назви геометричних фігур, овочів та фруктів (круг, овал, квадрат, трикутник; капуста, огірок, помідор, морква; яблуко, груша, слива, лимон).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Обладнання: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муляжі, картинки , кошики, геометричні фігури з кольорового картону.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5" y="1248229"/>
            <a:ext cx="1722118" cy="1872343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89" y="1248229"/>
            <a:ext cx="1790652" cy="187234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75" y="1248229"/>
            <a:ext cx="1577836" cy="1872343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84" y="1248228"/>
            <a:ext cx="1726563" cy="1872343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55" y="1248227"/>
            <a:ext cx="1557294" cy="1872344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45" y="1248223"/>
            <a:ext cx="1525816" cy="187234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22" y="1248222"/>
            <a:ext cx="1536698" cy="18723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6" y="3120567"/>
            <a:ext cx="5857305" cy="36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89" y="1248229"/>
            <a:ext cx="1790652" cy="1872343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84" y="1248228"/>
            <a:ext cx="1726563" cy="1872343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45" y="1248223"/>
            <a:ext cx="1525816" cy="187234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53" y="1248223"/>
            <a:ext cx="1536698" cy="187234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8092">
            <a:off x="6906617" y="3050394"/>
            <a:ext cx="4037560" cy="383481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26" y="1248223"/>
            <a:ext cx="1514783" cy="187234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73" y="1248222"/>
            <a:ext cx="1499479" cy="18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89" y="1248229"/>
            <a:ext cx="1790652" cy="187234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2" y="1248224"/>
            <a:ext cx="1577836" cy="1872343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48" y="1248222"/>
            <a:ext cx="1536698" cy="187234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08" y="1248217"/>
            <a:ext cx="1642528" cy="18723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4" y="1248217"/>
            <a:ext cx="1595115" cy="18723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03" y="1248217"/>
            <a:ext cx="1548283" cy="187235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166">
            <a:off x="5602148" y="3211951"/>
            <a:ext cx="5530759" cy="29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" y="1309688"/>
            <a:ext cx="1546226" cy="172307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309687"/>
            <a:ext cx="1463041" cy="1723073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2" y="1309686"/>
            <a:ext cx="1546226" cy="172307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10" y="1309685"/>
            <a:ext cx="1546226" cy="172307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12" y="1309684"/>
            <a:ext cx="1345245" cy="1723076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4" y="1309683"/>
            <a:ext cx="1348106" cy="1723077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86" y="1309682"/>
            <a:ext cx="1444936" cy="1723078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980">
            <a:off x="5869442" y="3144049"/>
            <a:ext cx="5275948" cy="35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72" y="1291351"/>
            <a:ext cx="1546226" cy="1741409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499">
            <a:off x="6752867" y="3141251"/>
            <a:ext cx="3844873" cy="35581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9" y="1293398"/>
            <a:ext cx="1666889" cy="17393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57" y="1293398"/>
            <a:ext cx="1816697" cy="1739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56" y="1291351"/>
            <a:ext cx="1673273" cy="1741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57" y="1291350"/>
            <a:ext cx="1777942" cy="1741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14" y="1291349"/>
            <a:ext cx="1904276" cy="17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79" y="1309681"/>
            <a:ext cx="1658614" cy="1723075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73" y="1309680"/>
            <a:ext cx="1444936" cy="1723078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17" y="2902857"/>
            <a:ext cx="3355411" cy="38383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5" y="1309681"/>
            <a:ext cx="1723075" cy="1723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37" y="1309681"/>
            <a:ext cx="1771957" cy="172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18" y="1309680"/>
            <a:ext cx="1747867" cy="17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0703">
            <a:off x="7036299" y="3015627"/>
            <a:ext cx="3677766" cy="41755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2" y="1299492"/>
            <a:ext cx="1696905" cy="1733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09" y="1299491"/>
            <a:ext cx="1774831" cy="1733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43" y="1309682"/>
            <a:ext cx="1711027" cy="1723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22" y="1309682"/>
            <a:ext cx="1884227" cy="1723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18" y="1309682"/>
            <a:ext cx="1797453" cy="17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8" y="1309682"/>
            <a:ext cx="1444936" cy="1723078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98" y="3032760"/>
            <a:ext cx="3954151" cy="4013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02" y="1309681"/>
            <a:ext cx="1696905" cy="17332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39" y="1299493"/>
            <a:ext cx="1774831" cy="17332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7" y="1309682"/>
            <a:ext cx="1834644" cy="1723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43" y="1309681"/>
            <a:ext cx="1673499" cy="17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431315" y="3149601"/>
            <a:ext cx="3730171" cy="35269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33" y="1324195"/>
            <a:ext cx="1759228" cy="1723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61" y="1326198"/>
            <a:ext cx="1769901" cy="1721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89" y="1324194"/>
            <a:ext cx="1847940" cy="1723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90" y="1324193"/>
            <a:ext cx="1723080" cy="17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69" y="1324193"/>
            <a:ext cx="1579079" cy="1723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3" y="1323468"/>
            <a:ext cx="1673499" cy="17238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64131" y="3323771"/>
            <a:ext cx="3236685" cy="31641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0" y="1324194"/>
            <a:ext cx="1759228" cy="1723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0" y="1324193"/>
            <a:ext cx="1771687" cy="1723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78" y="1323468"/>
            <a:ext cx="1772707" cy="172380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35" y="1324193"/>
            <a:ext cx="1579079" cy="1723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17" y="1323467"/>
            <a:ext cx="1760744" cy="17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800" y="449943"/>
            <a:ext cx="1078411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Хід заняття.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етап.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столі, перед очима дитини, перемішано, лежать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муляжі або картинки із зображенням предметів.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утворити три групи предметів за наступними узагальненнями: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овочі, фрукти, геометричні фігури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спираючись на сюжетні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(закріплюємо жестове позначення слів).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Овал 4"/>
          <p:cNvSpPr/>
          <p:nvPr/>
        </p:nvSpPr>
        <p:spPr>
          <a:xfrm rot="6255399">
            <a:off x="10181832" y="2190070"/>
            <a:ext cx="1177590" cy="190533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0703">
            <a:off x="273702" y="4183927"/>
            <a:ext cx="1936928" cy="172684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2504320" y="3960322"/>
            <a:ext cx="1332047" cy="1178501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66711" y="5030522"/>
            <a:ext cx="1373285" cy="13273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69584" y="4896834"/>
            <a:ext cx="1582527" cy="146108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0" y="2156083"/>
            <a:ext cx="2839483" cy="1779409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8092">
            <a:off x="2447223" y="4970243"/>
            <a:ext cx="1865765" cy="1996425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60" y="3271208"/>
            <a:ext cx="3003698" cy="2104571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499">
            <a:off x="6992617" y="5204521"/>
            <a:ext cx="1667225" cy="1421005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7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40" y="2295936"/>
            <a:ext cx="1597068" cy="1652073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94" y="2050687"/>
            <a:ext cx="1594531" cy="150730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166">
            <a:off x="4671958" y="3227523"/>
            <a:ext cx="2193783" cy="13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45" y="1333557"/>
            <a:ext cx="1444936" cy="17144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81" y="1333557"/>
            <a:ext cx="1696905" cy="1719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46" y="1333557"/>
            <a:ext cx="1673499" cy="171444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rot="5400000">
            <a:off x="7753447" y="2833105"/>
            <a:ext cx="2917368" cy="424705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70" y="1333557"/>
            <a:ext cx="1880405" cy="17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06" y="1291771"/>
            <a:ext cx="1409235" cy="1378858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7269392" y="3294743"/>
            <a:ext cx="4223657" cy="3017493"/>
          </a:xfrm>
          <a:prstGeom prst="triangle">
            <a:avLst>
              <a:gd name="adj" fmla="val 489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" y="1298367"/>
            <a:ext cx="1387042" cy="1372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15" y="1291771"/>
            <a:ext cx="1410035" cy="1378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18" y="1294397"/>
            <a:ext cx="1405103" cy="1376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1" y="1294397"/>
            <a:ext cx="1475959" cy="137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58" y="1294397"/>
            <a:ext cx="1435638" cy="13762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37" y="1294397"/>
            <a:ext cx="1405723" cy="13762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79" y="1294397"/>
            <a:ext cx="1390507" cy="13762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74" y="1294397"/>
            <a:ext cx="1405103" cy="13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2744" y="2046514"/>
            <a:ext cx="986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 ФОРМУ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5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04" y="275408"/>
            <a:ext cx="2431684" cy="230813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55" y="1256423"/>
            <a:ext cx="2493782" cy="218041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04" y="275407"/>
            <a:ext cx="2533696" cy="230813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115682" y="1444143"/>
            <a:ext cx="790575" cy="6953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835018" y="2240400"/>
            <a:ext cx="790575" cy="77152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490687" y="1515559"/>
            <a:ext cx="1040130" cy="54038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001">
            <a:off x="845368" y="2733148"/>
            <a:ext cx="2496894" cy="155184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81" y="3554833"/>
            <a:ext cx="1582332" cy="131484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166">
            <a:off x="6958853" y="3605213"/>
            <a:ext cx="2102790" cy="121408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002">
            <a:off x="9632508" y="3448081"/>
            <a:ext cx="1767183" cy="1602884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0703">
            <a:off x="8038653" y="5144089"/>
            <a:ext cx="1468160" cy="1541926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17">
            <a:off x="5515382" y="4784298"/>
            <a:ext cx="1779413" cy="191890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77" y="4201621"/>
            <a:ext cx="1641467" cy="183961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9" y="4434598"/>
            <a:ext cx="2710780" cy="22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9599" y="679793"/>
            <a:ext cx="11234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86" y="2665412"/>
            <a:ext cx="5715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52801"/>
            <a:ext cx="6458857" cy="38610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57" y="217714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ГРУПА ПРЕДМЕТІВ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886" y="5704114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0114" y="5704114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1552801"/>
            <a:ext cx="1624465" cy="216716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694" y="1048710"/>
            <a:ext cx="2255953" cy="277216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19" y="2511134"/>
            <a:ext cx="1921100" cy="182487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19" y="2363013"/>
            <a:ext cx="1967409" cy="17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" y="217714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ГРУПА ПРЕДМЕТІВ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9486" y="5704114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ГОРО́Д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6401" y="5704114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ОВОЧІ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7" y="1572304"/>
            <a:ext cx="5954034" cy="389958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78" y="1787239"/>
            <a:ext cx="2111148" cy="235405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839" y="897533"/>
            <a:ext cx="1705202" cy="296061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164">
            <a:off x="8883646" y="2590483"/>
            <a:ext cx="3317376" cy="242291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95" y="3297279"/>
            <a:ext cx="1919854" cy="18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" y="217714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ГРУПА ПРЕДМЕТІВ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912">
            <a:off x="1059068" y="1863926"/>
            <a:ext cx="3818813" cy="401255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442857" y="3654108"/>
            <a:ext cx="2901950" cy="1600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16221" y="1907361"/>
            <a:ext cx="2442936" cy="24614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76069" y="1742985"/>
            <a:ext cx="1959655" cy="19111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32249" y="3304954"/>
            <a:ext cx="2371843" cy="22983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23978" y="5827485"/>
            <a:ext cx="41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 ФІГУРИ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2012080"/>
            <a:ext cx="5857305" cy="3670576"/>
          </a:xfrm>
          <a:prstGeom prst="rect">
            <a:avLst/>
          </a:prstGeom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5503858" y="2593002"/>
            <a:ext cx="4404694" cy="10172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ОГІРОК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465419" y="5348933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ПОМІДОР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465419" y="3937968"/>
            <a:ext cx="4443133" cy="10832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503858" y="1373926"/>
            <a:ext cx="4423914" cy="971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МОРКВА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85" y="435429"/>
            <a:ext cx="953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етап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кожного предмета добрати табличку із назвою (глобально прочитати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таблички,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 потрібну).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8092">
            <a:off x="488177" y="1225194"/>
            <a:ext cx="4037560" cy="3834816"/>
          </a:xfrm>
          <a:prstGeom prst="rect">
            <a:avLst/>
          </a:prstGeom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5503858" y="1373926"/>
            <a:ext cx="4423914" cy="971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МОРКВА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523078" y="3937968"/>
            <a:ext cx="4443133" cy="10832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561517" y="5302045"/>
            <a:ext cx="4404694" cy="10172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ОГІРОК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503858" y="2626629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ПОМІДОР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166">
            <a:off x="354347" y="1844158"/>
            <a:ext cx="5530759" cy="2904967"/>
          </a:xfrm>
          <a:prstGeom prst="rect">
            <a:avLst/>
          </a:prstGeom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113458" y="816599"/>
            <a:ext cx="4462353" cy="103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ПОМІДОР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094238" y="2276045"/>
            <a:ext cx="4443133" cy="10832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113458" y="3836102"/>
            <a:ext cx="4404694" cy="10172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ОГІРОК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094238" y="5290745"/>
            <a:ext cx="4423914" cy="971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МОРКВА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271</Words>
  <Application>Microsoft Office PowerPoint</Application>
  <PresentationFormat>Широкоэкранный</PresentationFormat>
  <Paragraphs>88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54</cp:revision>
  <dcterms:created xsi:type="dcterms:W3CDTF">2020-04-26T17:15:37Z</dcterms:created>
  <dcterms:modified xsi:type="dcterms:W3CDTF">2020-05-11T08:56:34Z</dcterms:modified>
</cp:coreProperties>
</file>