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r.media/culture/304769/" TargetMode="External"/><Relationship Id="rId2" Type="http://schemas.openxmlformats.org/officeDocument/2006/relationships/hyperlink" Target="https://prm.ua/15-travnya-mizhnarodniy-den-sim-y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558608" cy="3456383"/>
          </a:xfrm>
        </p:spPr>
        <p:txBody>
          <a:bodyPr/>
          <a:lstStyle/>
          <a:p>
            <a:pPr marL="182880" indent="0" algn="ctr">
              <a:buNone/>
            </a:pPr>
            <a:r>
              <a:rPr lang="uk-UA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Консультація </a:t>
            </a:r>
            <a:br>
              <a:rPr lang="uk-UA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батьків</a:t>
            </a:r>
            <a:br>
              <a:rPr lang="uk-UA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«Міжнародний день сім’ї» </a:t>
            </a:r>
            <a:endParaRPr lang="ru-RU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509120"/>
            <a:ext cx="1899902" cy="143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260648"/>
            <a:ext cx="2221633" cy="864096"/>
          </a:xfrm>
        </p:spPr>
        <p:txBody>
          <a:bodyPr/>
          <a:lstStyle/>
          <a:p>
            <a:pPr marL="0" indent="0" algn="l">
              <a:buNone/>
            </a:pPr>
            <a:r>
              <a:rPr lang="uk-UA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352928" cy="5328592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</a:t>
            </a:r>
            <a:r>
              <a:rPr lang="ru-RU" sz="1600" b="1" dirty="0"/>
              <a:t>Родина, родина –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батька до </a:t>
            </a:r>
            <a:r>
              <a:rPr lang="ru-RU" sz="1600" b="1" dirty="0" err="1"/>
              <a:t>сина</a:t>
            </a:r>
            <a:endParaRPr lang="ru-RU" sz="1600" b="1" dirty="0"/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матері</a:t>
            </a:r>
            <a:r>
              <a:rPr lang="ru-RU" sz="1600" b="1" dirty="0"/>
              <a:t> </a:t>
            </a:r>
            <a:r>
              <a:rPr lang="ru-RU" sz="1600" b="1" dirty="0" err="1"/>
              <a:t>доні</a:t>
            </a:r>
            <a:endParaRPr lang="ru-RU" sz="1600" b="1" dirty="0"/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 добро передам.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Родина, родина –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/>
              <a:t>це</a:t>
            </a:r>
            <a:r>
              <a:rPr lang="ru-RU" sz="1600" b="1" dirty="0"/>
              <a:t> вся </a:t>
            </a:r>
            <a:r>
              <a:rPr lang="ru-RU" sz="1600" b="1" dirty="0" err="1"/>
              <a:t>Україна</a:t>
            </a:r>
            <a:r>
              <a:rPr lang="ru-RU" sz="1600" b="1" dirty="0"/>
              <a:t>.</a:t>
            </a:r>
          </a:p>
          <a:p>
            <a:pPr marL="45720" indent="0" algn="r">
              <a:buNone/>
            </a:pPr>
            <a:r>
              <a:rPr lang="ru-RU" sz="1600" i="1" dirty="0"/>
              <a:t>Вадим </a:t>
            </a:r>
            <a:r>
              <a:rPr lang="ru-RU" sz="1600" i="1" dirty="0" smtClean="0"/>
              <a:t>Крищенко</a:t>
            </a:r>
            <a:endParaRPr lang="ru-RU" sz="1600" i="1" dirty="0"/>
          </a:p>
          <a:p>
            <a:pPr marL="45720" indent="457200" algn="just">
              <a:buNone/>
            </a:pPr>
            <a:r>
              <a:rPr lang="ru-RU" sz="2000" dirty="0"/>
              <a:t>Сім'я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берегиня</a:t>
            </a:r>
            <a:r>
              <a:rPr lang="ru-RU" sz="2000" dirty="0"/>
              <a:t> </a:t>
            </a:r>
            <a:r>
              <a:rPr lang="ru-RU" sz="2000" dirty="0" err="1"/>
              <a:t>людських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джерело</a:t>
            </a:r>
            <a:r>
              <a:rPr lang="ru-RU" sz="2000" dirty="0"/>
              <a:t> </a:t>
            </a:r>
            <a:r>
              <a:rPr lang="ru-RU" sz="2000" dirty="0" err="1"/>
              <a:t>любові</a:t>
            </a:r>
            <a:r>
              <a:rPr lang="ru-RU" sz="2000" dirty="0"/>
              <a:t>, </a:t>
            </a:r>
            <a:r>
              <a:rPr lang="ru-RU" sz="2000" dirty="0" err="1"/>
              <a:t>поваги</a:t>
            </a:r>
            <a:r>
              <a:rPr lang="ru-RU" sz="2000" dirty="0"/>
              <a:t>, </a:t>
            </a:r>
            <a:r>
              <a:rPr lang="ru-RU" sz="2000" dirty="0" err="1"/>
              <a:t>солідарності</a:t>
            </a:r>
            <a:r>
              <a:rPr lang="ru-RU" sz="2000" dirty="0"/>
              <a:t> та </a:t>
            </a:r>
            <a:r>
              <a:rPr lang="ru-RU" sz="2000" dirty="0" err="1"/>
              <a:t>прихильності</a:t>
            </a:r>
            <a:r>
              <a:rPr lang="ru-RU" sz="2000" dirty="0"/>
              <a:t>, те, без </a:t>
            </a:r>
            <a:r>
              <a:rPr lang="ru-RU" sz="2000" dirty="0" err="1"/>
              <a:t>чого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існувати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. Вона </a:t>
            </a:r>
            <a:r>
              <a:rPr lang="ru-RU" sz="2000" dirty="0" err="1"/>
              <a:t>важлива</a:t>
            </a:r>
            <a:r>
              <a:rPr lang="ru-RU" sz="2000" dirty="0"/>
              <a:t> для </a:t>
            </a:r>
            <a:r>
              <a:rPr lang="ru-RU" sz="2000" dirty="0" err="1"/>
              <a:t>кожної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з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починається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та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. В </a:t>
            </a:r>
            <a:r>
              <a:rPr lang="ru-RU" sz="2000" dirty="0" err="1"/>
              <a:t>сім´ї</a:t>
            </a:r>
            <a:r>
              <a:rPr lang="ru-RU" sz="2000" dirty="0"/>
              <a:t> </a:t>
            </a:r>
            <a:r>
              <a:rPr lang="ru-RU" sz="2000" dirty="0" err="1"/>
              <a:t>маля</a:t>
            </a:r>
            <a:r>
              <a:rPr lang="ru-RU" sz="2000" dirty="0"/>
              <a:t> </a:t>
            </a:r>
            <a:r>
              <a:rPr lang="ru-RU" sz="2000" dirty="0" err="1"/>
              <a:t>отримує</a:t>
            </a:r>
            <a:r>
              <a:rPr lang="ru-RU" sz="2000" dirty="0"/>
              <a:t> </a:t>
            </a:r>
            <a:r>
              <a:rPr lang="ru-RU" sz="2000" dirty="0" err="1"/>
              <a:t>перші</a:t>
            </a:r>
            <a:r>
              <a:rPr lang="ru-RU" sz="2000" dirty="0"/>
              <a:t> уроки </a:t>
            </a:r>
            <a:r>
              <a:rPr lang="ru-RU" sz="2000" dirty="0" err="1"/>
              <a:t>любові</a:t>
            </a:r>
            <a:r>
              <a:rPr lang="ru-RU" sz="2000" dirty="0"/>
              <a:t> до батька-</a:t>
            </a:r>
            <a:r>
              <a:rPr lang="ru-RU" sz="2000" dirty="0" err="1"/>
              <a:t>матері</a:t>
            </a:r>
            <a:r>
              <a:rPr lang="ru-RU" sz="2000" dirty="0"/>
              <a:t>, до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Батьківщини</a:t>
            </a:r>
            <a:r>
              <a:rPr lang="ru-RU" sz="2000" dirty="0"/>
              <a:t>, </a:t>
            </a:r>
            <a:r>
              <a:rPr lang="ru-RU" sz="2000" dirty="0" err="1"/>
              <a:t>набирається</a:t>
            </a:r>
            <a:r>
              <a:rPr lang="ru-RU" sz="2000" dirty="0"/>
              <a:t> сил і </a:t>
            </a:r>
            <a:r>
              <a:rPr lang="ru-RU" sz="2000" dirty="0" err="1"/>
              <a:t>натхнення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допомагають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впродовж</a:t>
            </a:r>
            <a:r>
              <a:rPr lang="ru-RU" sz="2000" dirty="0"/>
              <a:t> </a:t>
            </a:r>
            <a:r>
              <a:rPr lang="ru-RU" sz="2000" dirty="0" err="1"/>
              <a:t>всього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долати</a:t>
            </a:r>
            <a:r>
              <a:rPr lang="ru-RU" sz="2000" dirty="0"/>
              <a:t> </a:t>
            </a:r>
            <a:r>
              <a:rPr lang="ru-RU" sz="2000" dirty="0" err="1"/>
              <a:t>життєві</a:t>
            </a:r>
            <a:r>
              <a:rPr lang="ru-RU" sz="2000" dirty="0"/>
              <a:t> </a:t>
            </a:r>
            <a:r>
              <a:rPr lang="ru-RU" sz="2000" dirty="0" err="1"/>
              <a:t>труднощі</a:t>
            </a:r>
            <a:r>
              <a:rPr lang="ru-RU" sz="2000" dirty="0"/>
              <a:t>, </a:t>
            </a:r>
            <a:r>
              <a:rPr lang="ru-RU" sz="2000" dirty="0" err="1"/>
              <a:t>досягати</a:t>
            </a:r>
            <a:r>
              <a:rPr lang="ru-RU" sz="2000" dirty="0"/>
              <a:t> вершин і </a:t>
            </a:r>
            <a:r>
              <a:rPr lang="ru-RU" sz="2000" dirty="0" err="1"/>
              <a:t>отримувати</a:t>
            </a:r>
            <a:r>
              <a:rPr lang="ru-RU" sz="2000" dirty="0"/>
              <a:t> перемоги. </a:t>
            </a:r>
            <a:r>
              <a:rPr lang="ru-RU" sz="2000" dirty="0" err="1"/>
              <a:t>Щасливе</a:t>
            </a:r>
            <a:r>
              <a:rPr lang="ru-RU" sz="2000" dirty="0"/>
              <a:t> </a:t>
            </a:r>
            <a:r>
              <a:rPr lang="ru-RU" sz="2000" dirty="0" err="1"/>
              <a:t>дитинство</a:t>
            </a:r>
            <a:r>
              <a:rPr lang="ru-RU" sz="2000" dirty="0"/>
              <a:t> </a:t>
            </a:r>
            <a:r>
              <a:rPr lang="ru-RU" sz="2000" dirty="0" err="1"/>
              <a:t>дітям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забезпечити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батьки. Вони </a:t>
            </a:r>
            <a:r>
              <a:rPr lang="ru-RU" sz="2000" dirty="0" err="1"/>
              <a:t>виховують</a:t>
            </a:r>
            <a:r>
              <a:rPr lang="ru-RU" sz="2000" dirty="0"/>
              <a:t>, </a:t>
            </a:r>
            <a:r>
              <a:rPr lang="ru-RU" sz="2000" dirty="0" err="1"/>
              <a:t>захищають</a:t>
            </a:r>
            <a:r>
              <a:rPr lang="ru-RU" sz="2000" dirty="0"/>
              <a:t>, </a:t>
            </a:r>
            <a:r>
              <a:rPr lang="ru-RU" sz="2000" dirty="0" err="1"/>
              <a:t>люблять</a:t>
            </a:r>
            <a:r>
              <a:rPr lang="ru-RU" sz="2000" dirty="0"/>
              <a:t> і </a:t>
            </a:r>
            <a:r>
              <a:rPr lang="ru-RU" sz="2000" dirty="0" err="1"/>
              <a:t>вчать</a:t>
            </a:r>
            <a:r>
              <a:rPr lang="ru-RU" sz="2000" dirty="0"/>
              <a:t> як треба себе вести в </a:t>
            </a:r>
            <a:r>
              <a:rPr lang="ru-RU" sz="2000" dirty="0" err="1"/>
              <a:t>тій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іншій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.</a:t>
            </a:r>
          </a:p>
          <a:p>
            <a:pPr marL="4572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314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19" cy="648072"/>
          </a:xfrm>
        </p:spPr>
        <p:txBody>
          <a:bodyPr/>
          <a:lstStyle/>
          <a:p>
            <a:pPr marL="0" indent="0" algn="l">
              <a:buNone/>
            </a:pPr>
            <a:r>
              <a:rPr lang="uk-UA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5" y="980728"/>
            <a:ext cx="8568950" cy="4392488"/>
          </a:xfrm>
        </p:spPr>
        <p:txBody>
          <a:bodyPr>
            <a:noAutofit/>
          </a:bodyPr>
          <a:lstStyle/>
          <a:p>
            <a:pPr marL="3600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15 </a:t>
            </a:r>
            <a:r>
              <a:rPr lang="ru-RU" sz="2000" dirty="0" err="1"/>
              <a:t>травня</a:t>
            </a:r>
            <a:r>
              <a:rPr lang="ru-RU" sz="2000" dirty="0"/>
              <a:t> </a:t>
            </a:r>
            <a:r>
              <a:rPr lang="ru-RU" sz="2000" dirty="0" err="1"/>
              <a:t>щорічно</a:t>
            </a:r>
            <a:r>
              <a:rPr lang="ru-RU" sz="2000" dirty="0"/>
              <a:t> </a:t>
            </a:r>
            <a:r>
              <a:rPr lang="ru-RU" sz="2000" dirty="0" err="1"/>
              <a:t>відзначають</a:t>
            </a:r>
            <a:r>
              <a:rPr lang="ru-RU" sz="2000" dirty="0"/>
              <a:t> </a:t>
            </a:r>
            <a:r>
              <a:rPr lang="ru-RU" sz="2000" dirty="0" err="1"/>
              <a:t>Міжнародний</a:t>
            </a:r>
            <a:r>
              <a:rPr lang="ru-RU" sz="2000" dirty="0"/>
              <a:t> день </a:t>
            </a:r>
            <a:r>
              <a:rPr lang="ru-RU" sz="2000" dirty="0" err="1"/>
              <a:t>сім’ї</a:t>
            </a:r>
            <a:r>
              <a:rPr lang="ru-RU" sz="2000" dirty="0"/>
              <a:t>, </a:t>
            </a:r>
            <a:r>
              <a:rPr lang="ru-RU" sz="2000" dirty="0" err="1"/>
              <a:t>встановлений</a:t>
            </a:r>
            <a:r>
              <a:rPr lang="ru-RU" sz="2000" dirty="0"/>
              <a:t> Генеральною </a:t>
            </a:r>
            <a:r>
              <a:rPr lang="ru-RU" sz="2000" dirty="0" err="1"/>
              <a:t>Асамблеєю</a:t>
            </a:r>
            <a:r>
              <a:rPr lang="ru-RU" sz="2000" dirty="0"/>
              <a:t> ООН у 1993 </a:t>
            </a:r>
            <a:r>
              <a:rPr lang="ru-RU" sz="2000" dirty="0" err="1"/>
              <a:t>році</a:t>
            </a:r>
            <a:r>
              <a:rPr lang="ru-RU" sz="2000" dirty="0"/>
              <a:t>. </a:t>
            </a:r>
            <a:r>
              <a:rPr lang="ru-RU" sz="2000" dirty="0" err="1"/>
              <a:t>Основна</a:t>
            </a:r>
            <a:r>
              <a:rPr lang="ru-RU" sz="2000" dirty="0"/>
              <a:t> мета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свята – </a:t>
            </a:r>
            <a:r>
              <a:rPr lang="ru-RU" sz="2000" dirty="0" err="1"/>
              <a:t>привернути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</a:t>
            </a:r>
            <a:r>
              <a:rPr lang="ru-RU" sz="2000" dirty="0" err="1"/>
              <a:t>громадськість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 на </a:t>
            </a:r>
            <a:r>
              <a:rPr lang="ru-RU" sz="2000" dirty="0" err="1"/>
              <a:t>проблеми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у </a:t>
            </a:r>
            <a:r>
              <a:rPr lang="ru-RU" sz="2000" dirty="0" err="1"/>
              <a:t>сім'ї</a:t>
            </a:r>
            <a:r>
              <a:rPr lang="ru-RU" sz="2000" dirty="0"/>
              <a:t>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велика </a:t>
            </a:r>
            <a:r>
              <a:rPr lang="ru-RU" sz="2000" dirty="0" err="1"/>
              <a:t>кількість</a:t>
            </a:r>
            <a:r>
              <a:rPr lang="ru-RU" sz="2000" dirty="0"/>
              <a:t>. </a:t>
            </a:r>
            <a:r>
              <a:rPr lang="ru-RU" sz="2000" dirty="0" smtClean="0"/>
              <a:t>Кожного року для </a:t>
            </a:r>
            <a:r>
              <a:rPr lang="ru-RU" sz="2000" dirty="0" err="1" smtClean="0"/>
              <a:t>святкування</a:t>
            </a:r>
            <a:r>
              <a:rPr lang="ru-RU" sz="2000" dirty="0" smtClean="0"/>
              <a:t> Дня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ООН </a:t>
            </a:r>
            <a:r>
              <a:rPr lang="ru-RU" sz="2000" dirty="0" err="1"/>
              <a:t>о</a:t>
            </a:r>
            <a:r>
              <a:rPr lang="ru-RU" sz="2000" dirty="0" err="1" smtClean="0"/>
              <a:t>бирає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конкретну</a:t>
            </a:r>
            <a:r>
              <a:rPr lang="ru-RU" sz="2000" dirty="0" smtClean="0"/>
              <a:t> тему.</a:t>
            </a:r>
            <a:endParaRPr lang="ru-RU" sz="2000" dirty="0" smtClean="0"/>
          </a:p>
          <a:p>
            <a:pPr marL="3600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У </a:t>
            </a:r>
            <a:r>
              <a:rPr lang="ru-RU" sz="2000" dirty="0" err="1"/>
              <a:t>цей</a:t>
            </a:r>
            <a:r>
              <a:rPr lang="ru-RU" sz="2000" dirty="0"/>
              <a:t> день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куточках</a:t>
            </a:r>
            <a:r>
              <a:rPr lang="ru-RU" sz="2000" dirty="0"/>
              <a:t> </a:t>
            </a:r>
            <a:r>
              <a:rPr lang="ru-RU" sz="2000" dirty="0" err="1"/>
              <a:t>нашої</a:t>
            </a:r>
            <a:r>
              <a:rPr lang="ru-RU" sz="2000" dirty="0"/>
              <a:t> </a:t>
            </a:r>
            <a:r>
              <a:rPr lang="ru-RU" sz="2000" dirty="0" err="1"/>
              <a:t>планети</a:t>
            </a:r>
            <a:r>
              <a:rPr lang="ru-RU" sz="2000" dirty="0"/>
              <a:t> </a:t>
            </a:r>
            <a:r>
              <a:rPr lang="ru-RU" sz="2000" dirty="0" err="1"/>
              <a:t>проводяться</a:t>
            </a:r>
            <a:r>
              <a:rPr lang="ru-RU" sz="2000" dirty="0"/>
              <a:t> </a:t>
            </a:r>
            <a:r>
              <a:rPr lang="ru-RU" sz="2000" dirty="0" err="1"/>
              <a:t>різноманітні</a:t>
            </a:r>
            <a:r>
              <a:rPr lang="ru-RU" sz="2000" dirty="0"/>
              <a:t> заходи,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спрямовані</a:t>
            </a:r>
            <a:r>
              <a:rPr lang="ru-RU" sz="2000" dirty="0"/>
              <a:t> на </a:t>
            </a:r>
            <a:r>
              <a:rPr lang="ru-RU" sz="2000" dirty="0" err="1"/>
              <a:t>залучення</a:t>
            </a:r>
            <a:r>
              <a:rPr lang="ru-RU" sz="2000" dirty="0"/>
              <a:t> </a:t>
            </a:r>
            <a:r>
              <a:rPr lang="ru-RU" sz="2000" dirty="0" err="1"/>
              <a:t>членів</a:t>
            </a:r>
            <a:r>
              <a:rPr lang="ru-RU" sz="2000" dirty="0"/>
              <a:t> </a:t>
            </a:r>
            <a:r>
              <a:rPr lang="ru-RU" sz="2000" dirty="0" err="1"/>
              <a:t>сімей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згуртування</a:t>
            </a:r>
            <a:r>
              <a:rPr lang="ru-RU" sz="2000" dirty="0"/>
              <a:t> і </a:t>
            </a:r>
            <a:r>
              <a:rPr lang="ru-RU" sz="2000" dirty="0" err="1"/>
              <a:t>усвідомлення</a:t>
            </a:r>
            <a:r>
              <a:rPr lang="ru-RU" sz="2000" dirty="0"/>
              <a:t> </a:t>
            </a:r>
            <a:r>
              <a:rPr lang="ru-RU" sz="2000" dirty="0" err="1" smtClean="0"/>
              <a:t>важливого</a:t>
            </a:r>
            <a:r>
              <a:rPr lang="ru-RU" sz="2000" dirty="0" smtClean="0"/>
              <a:t> </a:t>
            </a:r>
            <a:r>
              <a:rPr lang="ru-RU" sz="2000" dirty="0" err="1"/>
              <a:t>спільного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smtClean="0"/>
              <a:t>часу,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велику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увагу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малозабезпеченим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багатодітним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сім’ям</a:t>
            </a:r>
            <a:r>
              <a:rPr lang="ru-RU" sz="2000" dirty="0" smtClean="0"/>
              <a:t>.  </a:t>
            </a:r>
          </a:p>
          <a:p>
            <a:pPr marL="3600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В </a:t>
            </a:r>
            <a:r>
              <a:rPr lang="ru-RU" sz="2000" dirty="0" err="1"/>
              <a:t>Україні</a:t>
            </a:r>
            <a:r>
              <a:rPr lang="ru-RU" sz="2000" dirty="0"/>
              <a:t> </a:t>
            </a:r>
            <a:r>
              <a:rPr lang="ru-RU" sz="2000" dirty="0" err="1"/>
              <a:t>Міжнародний</a:t>
            </a:r>
            <a:r>
              <a:rPr lang="ru-RU" sz="2000" dirty="0"/>
              <a:t> день </a:t>
            </a:r>
            <a:r>
              <a:rPr lang="ru-RU" sz="2000" dirty="0" err="1"/>
              <a:t>сім’ї</a:t>
            </a:r>
            <a:r>
              <a:rPr lang="ru-RU" sz="2000" dirty="0"/>
              <a:t>  </a:t>
            </a:r>
            <a:r>
              <a:rPr lang="ru-RU" sz="2000" dirty="0" err="1"/>
              <a:t>відзначають</a:t>
            </a:r>
            <a:r>
              <a:rPr lang="ru-RU" sz="2000" dirty="0"/>
              <a:t> з 2012-го року. </a:t>
            </a:r>
          </a:p>
        </p:txBody>
      </p:sp>
    </p:spTree>
    <p:extLst>
      <p:ext uri="{BB962C8B-B14F-4D97-AF65-F5344CB8AC3E}">
        <p14:creationId xmlns:p14="http://schemas.microsoft.com/office/powerpoint/2010/main" val="6198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992888" cy="5400600"/>
          </a:xfrm>
        </p:spPr>
        <p:txBody>
          <a:bodyPr>
            <a:normAutofit fontScale="92500"/>
          </a:bodyPr>
          <a:lstStyle/>
          <a:p>
            <a:pPr marL="45720" indent="457200" algn="just">
              <a:buNone/>
            </a:pP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не </a:t>
            </a:r>
            <a:r>
              <a:rPr lang="ru-RU" dirty="0" err="1"/>
              <a:t>матеріальні</a:t>
            </a:r>
            <a:r>
              <a:rPr lang="ru-RU" dirty="0"/>
              <a:t> блага, а </a:t>
            </a:r>
            <a:r>
              <a:rPr lang="ru-RU" dirty="0" err="1"/>
              <a:t>любов</a:t>
            </a:r>
            <a:r>
              <a:rPr lang="ru-RU" dirty="0"/>
              <a:t> та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спілкування</a:t>
            </a:r>
            <a:r>
              <a:rPr lang="ru-RU" dirty="0"/>
              <a:t> і </a:t>
            </a:r>
            <a:r>
              <a:rPr lang="ru-RU" dirty="0" err="1"/>
              <a:t>правильні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. </a:t>
            </a:r>
            <a:r>
              <a:rPr lang="ru-RU" dirty="0" err="1"/>
              <a:t>Щасливі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об'єднують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гарна</a:t>
            </a:r>
            <a:r>
              <a:rPr lang="ru-RU" dirty="0" smtClean="0"/>
              <a:t> </a:t>
            </a:r>
            <a:r>
              <a:rPr lang="ru-RU" dirty="0" err="1" smtClean="0"/>
              <a:t>традиція</a:t>
            </a:r>
            <a:r>
              <a:rPr lang="ru-RU" dirty="0" smtClean="0"/>
              <a:t> –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тато</a:t>
            </a:r>
            <a:r>
              <a:rPr lang="ru-RU" dirty="0" smtClean="0"/>
              <a:t> </a:t>
            </a:r>
            <a:r>
              <a:rPr lang="ru-RU" dirty="0" err="1" smtClean="0"/>
              <a:t>готує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сімейну</a:t>
            </a:r>
            <a:r>
              <a:rPr lang="ru-RU" dirty="0" smtClean="0"/>
              <a:t> </a:t>
            </a:r>
            <a:r>
              <a:rPr lang="ru-RU" dirty="0" err="1" smtClean="0"/>
              <a:t>страву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мама </a:t>
            </a:r>
            <a:r>
              <a:rPr lang="ru-RU" dirty="0" err="1" smtClean="0"/>
              <a:t>пече</a:t>
            </a:r>
            <a:r>
              <a:rPr lang="ru-RU" dirty="0" smtClean="0"/>
              <a:t> </a:t>
            </a:r>
            <a:r>
              <a:rPr lang="ru-RU" dirty="0" err="1" smtClean="0"/>
              <a:t>смачні</a:t>
            </a:r>
            <a:r>
              <a:rPr lang="ru-RU" dirty="0" smtClean="0"/>
              <a:t> </a:t>
            </a:r>
            <a:r>
              <a:rPr lang="ru-RU" dirty="0" err="1" smtClean="0"/>
              <a:t>налісники</a:t>
            </a:r>
            <a:r>
              <a:rPr lang="ru-RU" dirty="0" smtClean="0"/>
              <a:t>, а вся </a:t>
            </a:r>
            <a:r>
              <a:rPr lang="ru-RU" dirty="0" err="1" smtClean="0"/>
              <a:t>сім’я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. Не </a:t>
            </a:r>
            <a:r>
              <a:rPr lang="ru-RU" dirty="0" err="1" smtClean="0"/>
              <a:t>погана</a:t>
            </a:r>
            <a:r>
              <a:rPr lang="ru-RU" dirty="0" smtClean="0"/>
              <a:t> </a:t>
            </a:r>
            <a:r>
              <a:rPr lang="ru-RU" dirty="0" err="1" smtClean="0"/>
              <a:t>традиція</a:t>
            </a:r>
            <a:r>
              <a:rPr lang="ru-RU" dirty="0" smtClean="0"/>
              <a:t> </a:t>
            </a:r>
            <a:r>
              <a:rPr lang="ru-RU" dirty="0" err="1" smtClean="0"/>
              <a:t>водити</a:t>
            </a:r>
            <a:r>
              <a:rPr lang="ru-RU" dirty="0" smtClean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 smtClean="0"/>
              <a:t>похід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згуртує</a:t>
            </a:r>
            <a:r>
              <a:rPr lang="ru-RU" dirty="0"/>
              <a:t> всю родину, але й </a:t>
            </a:r>
            <a:r>
              <a:rPr lang="ru-RU" dirty="0" err="1"/>
              <a:t>долучить</a:t>
            </a:r>
            <a:r>
              <a:rPr lang="ru-RU" dirty="0"/>
              <a:t> маленьких </a:t>
            </a:r>
            <a:r>
              <a:rPr lang="ru-RU" dirty="0" err="1"/>
              <a:t>непосид</a:t>
            </a:r>
            <a:r>
              <a:rPr lang="ru-RU" dirty="0"/>
              <a:t> до </a:t>
            </a:r>
            <a:r>
              <a:rPr lang="ru-RU" dirty="0" err="1"/>
              <a:t>культури</a:t>
            </a:r>
            <a:r>
              <a:rPr lang="ru-RU" dirty="0"/>
              <a:t> і правильному </a:t>
            </a:r>
            <a:r>
              <a:rPr lang="ru-RU" dirty="0" err="1"/>
              <a:t>ставленню</a:t>
            </a:r>
            <a:r>
              <a:rPr lang="ru-RU" dirty="0"/>
              <a:t> до </a:t>
            </a:r>
            <a:r>
              <a:rPr lang="ru-RU" dirty="0" err="1"/>
              <a:t>природи</a:t>
            </a:r>
            <a:r>
              <a:rPr lang="ru-RU" dirty="0"/>
              <a:t>. </a:t>
            </a:r>
            <a:endParaRPr lang="ru-RU" dirty="0" smtClean="0"/>
          </a:p>
          <a:p>
            <a:pPr marL="45720" indent="457200" algn="just">
              <a:buNone/>
            </a:pPr>
            <a:r>
              <a:rPr lang="ru-RU" dirty="0"/>
              <a:t>Доброю </a:t>
            </a:r>
            <a:r>
              <a:rPr lang="ru-RU" dirty="0" err="1"/>
              <a:t>традицією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стати </a:t>
            </a:r>
            <a:r>
              <a:rPr lang="ru-RU" dirty="0" err="1"/>
              <a:t>посиденьки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родичами в </a:t>
            </a:r>
            <a:r>
              <a:rPr lang="ru-RU" dirty="0" err="1"/>
              <a:t>затишній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пригадати</a:t>
            </a:r>
            <a:r>
              <a:rPr lang="ru-RU" dirty="0"/>
              <a:t> </a:t>
            </a:r>
            <a:r>
              <a:rPr lang="ru-RU" dirty="0" err="1"/>
              <a:t>кумедні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з </a:t>
            </a:r>
            <a:r>
              <a:rPr lang="ru-RU" dirty="0" err="1"/>
              <a:t>дитинства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, </a:t>
            </a:r>
            <a:r>
              <a:rPr lang="ru-RU" dirty="0" err="1"/>
              <a:t>послухати</a:t>
            </a:r>
            <a:r>
              <a:rPr lang="ru-RU" dirty="0"/>
              <a:t>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дитинство</a:t>
            </a:r>
            <a:r>
              <a:rPr lang="ru-RU" dirty="0"/>
              <a:t> і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настанову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, </a:t>
            </a:r>
            <a:r>
              <a:rPr lang="ru-RU" dirty="0" err="1"/>
              <a:t>переглянути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разом хороший </a:t>
            </a:r>
            <a:r>
              <a:rPr lang="ru-RU" dirty="0" err="1" smtClean="0"/>
              <a:t>фільм</a:t>
            </a:r>
            <a:r>
              <a:rPr lang="ru-RU" dirty="0" smtClean="0"/>
              <a:t>, </a:t>
            </a:r>
            <a:r>
              <a:rPr lang="ru-RU" dirty="0" err="1" smtClean="0"/>
              <a:t>почитати</a:t>
            </a:r>
            <a:r>
              <a:rPr lang="ru-RU" smtClean="0"/>
              <a:t> книгу.</a:t>
            </a:r>
            <a:r>
              <a:rPr lang="ru-RU" smtClean="0"/>
              <a:t> </a:t>
            </a:r>
            <a:r>
              <a:rPr lang="ru-RU" dirty="0"/>
              <a:t>Для таких </a:t>
            </a:r>
            <a:r>
              <a:rPr lang="ru-RU" dirty="0" err="1"/>
              <a:t>зустрічей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зібрати</a:t>
            </a:r>
            <a:r>
              <a:rPr lang="ru-RU" dirty="0"/>
              <a:t> за один столом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, </a:t>
            </a:r>
            <a:r>
              <a:rPr lang="ru-RU" dirty="0" err="1"/>
              <a:t>приготувати</a:t>
            </a:r>
            <a:r>
              <a:rPr lang="ru-RU" dirty="0"/>
              <a:t> </a:t>
            </a:r>
            <a:r>
              <a:rPr lang="ru-RU" dirty="0" err="1"/>
              <a:t>смачну</a:t>
            </a:r>
            <a:r>
              <a:rPr lang="ru-RU" dirty="0"/>
              <a:t> вечерю,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кожному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приємні</a:t>
            </a:r>
            <a:r>
              <a:rPr lang="ru-RU" dirty="0"/>
              <a:t> </a:t>
            </a:r>
            <a:r>
              <a:rPr lang="ru-RU" dirty="0" err="1"/>
              <a:t>подарунки</a:t>
            </a:r>
            <a:r>
              <a:rPr lang="ru-RU" dirty="0"/>
              <a:t> і </a:t>
            </a:r>
            <a:r>
              <a:rPr lang="ru-RU" dirty="0" err="1"/>
              <a:t>влаштувати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конкурси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99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pPr marL="45720" indent="0" algn="just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привітати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дідусів</a:t>
            </a:r>
            <a:r>
              <a:rPr lang="ru-RU" dirty="0"/>
              <a:t> та бабусь 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подзвонити</a:t>
            </a:r>
            <a:r>
              <a:rPr lang="ru-RU" dirty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сказати</a:t>
            </a:r>
            <a:r>
              <a:rPr lang="ru-RU" dirty="0"/>
              <a:t> </a:t>
            </a:r>
            <a:r>
              <a:rPr lang="ru-RU" dirty="0" err="1"/>
              <a:t>теплі</a:t>
            </a:r>
            <a:r>
              <a:rPr lang="ru-RU" dirty="0"/>
              <a:t> слова </a:t>
            </a:r>
            <a:r>
              <a:rPr lang="ru-RU" dirty="0" err="1" smtClean="0"/>
              <a:t>привітання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  <a:p>
            <a:pPr marL="45720" indent="0" algn="just">
              <a:buNone/>
            </a:pPr>
            <a:r>
              <a:rPr lang="ru-RU" dirty="0"/>
              <a:t>День </a:t>
            </a:r>
            <a:r>
              <a:rPr lang="ru-RU" dirty="0" err="1"/>
              <a:t>сім'ї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 свято, коли особливо </a:t>
            </a:r>
            <a:r>
              <a:rPr lang="ru-RU" dirty="0" err="1"/>
              <a:t>хочеться</a:t>
            </a:r>
            <a:r>
              <a:rPr lang="ru-RU" dirty="0"/>
              <a:t> </a:t>
            </a:r>
            <a:r>
              <a:rPr lang="ru-RU" dirty="0" err="1"/>
              <a:t>об'єднатися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рідними</a:t>
            </a:r>
            <a:r>
              <a:rPr lang="ru-RU" dirty="0"/>
              <a:t> і </a:t>
            </a:r>
            <a:r>
              <a:rPr lang="ru-RU" dirty="0" err="1"/>
              <a:t>близькими</a:t>
            </a:r>
            <a:r>
              <a:rPr lang="ru-RU" dirty="0"/>
              <a:t>, </a:t>
            </a:r>
            <a:r>
              <a:rPr lang="ru-RU" dirty="0" err="1"/>
              <a:t>сказати</a:t>
            </a:r>
            <a:r>
              <a:rPr lang="ru-RU" dirty="0"/>
              <a:t> один одному </a:t>
            </a:r>
            <a:r>
              <a:rPr lang="ru-RU" dirty="0" err="1"/>
              <a:t>приємні</a:t>
            </a:r>
            <a:r>
              <a:rPr lang="ru-RU" dirty="0"/>
              <a:t> слова, </a:t>
            </a:r>
            <a:r>
              <a:rPr lang="ru-RU" dirty="0" err="1"/>
              <a:t>проявити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і </a:t>
            </a:r>
            <a:r>
              <a:rPr lang="ru-RU" dirty="0" err="1"/>
              <a:t>турботу</a:t>
            </a:r>
            <a:r>
              <a:rPr lang="ru-RU" dirty="0"/>
              <a:t> до </a:t>
            </a:r>
            <a:r>
              <a:rPr lang="ru-RU" dirty="0" err="1"/>
              <a:t>близьких</a:t>
            </a:r>
            <a:r>
              <a:rPr lang="ru-RU" dirty="0"/>
              <a:t> людей.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Список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:</a:t>
            </a:r>
          </a:p>
          <a:p>
            <a:pPr marL="45720" lvl="0" indent="0">
              <a:buNone/>
            </a:pPr>
            <a:r>
              <a:rPr lang="uk-UA" u="sng" dirty="0">
                <a:hlinkClick r:id="rId2"/>
              </a:rPr>
              <a:t>https://prm.ua/15-travnya-mizhnarodniy-den-sim-yi/</a:t>
            </a:r>
            <a:endParaRPr lang="uk-UA" dirty="0"/>
          </a:p>
          <a:p>
            <a:pPr marL="45720" lvl="0" indent="0">
              <a:buNone/>
            </a:pPr>
            <a:r>
              <a:rPr lang="uk-UA" u="sng" dirty="0">
                <a:hlinkClick r:id="rId3"/>
              </a:rPr>
              <a:t>https://ukr.media/culture/304769/</a:t>
            </a:r>
            <a:endParaRPr lang="uk-UA" dirty="0"/>
          </a:p>
          <a:p>
            <a:pPr marL="4572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4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сім'ї</Template>
  <TotalTime>9</TotalTime>
  <Words>442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Воздушный поток</vt:lpstr>
      <vt:lpstr>Консультація  для батьків «Міжнародний день сім’ї» </vt:lpstr>
      <vt:lpstr> </vt:lpstr>
      <vt:lpstr>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Консультація  для батьків «Міжнародний день сім’ї» </dc:title>
  <dc:creator>Людашка</dc:creator>
  <cp:lastModifiedBy>U$ER</cp:lastModifiedBy>
  <cp:revision>3</cp:revision>
  <dcterms:created xsi:type="dcterms:W3CDTF">2020-05-08T13:47:32Z</dcterms:created>
  <dcterms:modified xsi:type="dcterms:W3CDTF">2020-05-08T14:09:12Z</dcterms:modified>
</cp:coreProperties>
</file>