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3E381-2799-4449-BC54-719383FE41CF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24240-11DC-4409-ABE6-32F218ED9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014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24240-11DC-4409-ABE6-32F218ED9FF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816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4191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4876800"/>
            <a:ext cx="6400800" cy="7620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81D2F3A-60A0-4702-A0BC-E6EDA7FF65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079" name="Picture 7" descr="E:\Shapes &amp; Symbols\Star - Smiling 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9000" y="0"/>
            <a:ext cx="1905000" cy="1778000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:\Shapes &amp; Symbols\Star - Smiling 3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1931988" cy="1981200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E:\Shapes &amp; Symbols\Star - Smiling 2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5625" cy="1909763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E:\Shapes &amp; Symbols\Star - Smiling 4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429000"/>
            <a:ext cx="1233488" cy="1947863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92893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3049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97315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51929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35687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81304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63513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03438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95504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0701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31" name="Picture 7" descr="E:\Shapes &amp; Symbols\Stars - Cartoon.wm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189538"/>
            <a:ext cx="3175000" cy="1668462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7" Type="http://schemas.openxmlformats.org/officeDocument/2006/relationships/image" Target="../media/image40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2373" y="1268760"/>
            <a:ext cx="820449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6000" dirty="0" smtClean="0">
                <a:solidFill>
                  <a:srgbClr val="002060"/>
                </a:solidFill>
                <a:latin typeface="Calligraph" pitchFamily="82" charset="0"/>
              </a:rPr>
              <a:t>Лікувальна гімнастика </a:t>
            </a:r>
          </a:p>
          <a:p>
            <a:pPr algn="ctr"/>
            <a:r>
              <a:rPr lang="uk-UA" sz="6000" dirty="0">
                <a:solidFill>
                  <a:srgbClr val="002060"/>
                </a:solidFill>
                <a:latin typeface="Calligraph" pitchFamily="82" charset="0"/>
              </a:rPr>
              <a:t>д</a:t>
            </a:r>
            <a:r>
              <a:rPr lang="uk-UA" sz="6000" dirty="0" smtClean="0">
                <a:solidFill>
                  <a:srgbClr val="002060"/>
                </a:solidFill>
                <a:latin typeface="Calligraph" pitchFamily="82" charset="0"/>
              </a:rPr>
              <a:t>ля дошкільників </a:t>
            </a:r>
            <a:endParaRPr lang="ru-RU" sz="6000" dirty="0">
              <a:solidFill>
                <a:srgbClr val="002060"/>
              </a:solidFill>
              <a:latin typeface="Calligraph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9752" y="260648"/>
            <a:ext cx="6247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rgbClr val="002060"/>
                </a:solidFill>
                <a:latin typeface="Calibri" pitchFamily="34" charset="0"/>
              </a:rPr>
              <a:t>КЗО </a:t>
            </a:r>
            <a:r>
              <a:rPr lang="uk-UA" sz="2000" dirty="0" err="1" smtClean="0">
                <a:solidFill>
                  <a:srgbClr val="002060"/>
                </a:solidFill>
                <a:latin typeface="Calibri" pitchFamily="34" charset="0"/>
              </a:rPr>
              <a:t>“Навчально-реабілітаційний</a:t>
            </a:r>
            <a:r>
              <a:rPr lang="uk-UA" sz="2000" dirty="0" smtClean="0">
                <a:solidFill>
                  <a:srgbClr val="002060"/>
                </a:solidFill>
                <a:latin typeface="Calibri" pitchFamily="34" charset="0"/>
              </a:rPr>
              <a:t> центр </a:t>
            </a:r>
            <a:r>
              <a:rPr lang="uk-UA" sz="2000" dirty="0" err="1" smtClean="0">
                <a:solidFill>
                  <a:srgbClr val="002060"/>
                </a:solidFill>
                <a:latin typeface="Calibri" pitchFamily="34" charset="0"/>
              </a:rPr>
              <a:t>“Веселка”</a:t>
            </a:r>
            <a:r>
              <a:rPr lang="uk-UA" sz="2000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uk-UA" sz="2000" dirty="0" err="1" smtClean="0">
                <a:solidFill>
                  <a:srgbClr val="002060"/>
                </a:solidFill>
                <a:latin typeface="Calibri" pitchFamily="34" charset="0"/>
              </a:rPr>
              <a:t>ДОР”</a:t>
            </a:r>
            <a:endParaRPr lang="ru-RU" sz="2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0072" y="3789040"/>
            <a:ext cx="34967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Calibri" pitchFamily="34" charset="0"/>
              </a:rPr>
              <a:t>Інструктор </a:t>
            </a:r>
          </a:p>
          <a:p>
            <a:r>
              <a:rPr lang="uk-UA" sz="2400" dirty="0" smtClean="0">
                <a:latin typeface="Calibri" pitchFamily="34" charset="0"/>
              </a:rPr>
              <a:t>з лікувальної фізкультури</a:t>
            </a:r>
          </a:p>
          <a:p>
            <a:r>
              <a:rPr lang="uk-UA" sz="2400" dirty="0" err="1" smtClean="0">
                <a:latin typeface="Calibri" pitchFamily="34" charset="0"/>
              </a:rPr>
              <a:t>Боровинська</a:t>
            </a:r>
            <a:r>
              <a:rPr lang="uk-UA" sz="2400" dirty="0" smtClean="0">
                <a:latin typeface="Calibri" pitchFamily="34" charset="0"/>
              </a:rPr>
              <a:t> В.П.</a:t>
            </a:r>
            <a:endParaRPr lang="ru-RU" sz="2400" dirty="0">
              <a:latin typeface="Calibri" pitchFamily="34" charset="0"/>
            </a:endParaRPr>
          </a:p>
        </p:txBody>
      </p:sp>
      <p:pic>
        <p:nvPicPr>
          <p:cNvPr id="1026" name="Picture 2" descr="C:\VeRa\спорт картинки\0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53318"/>
            <a:ext cx="2448272" cy="315587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VeRa\photoshop-master.ru\фон\fon-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730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779912" y="188640"/>
            <a:ext cx="1289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002060"/>
                </a:solidFill>
                <a:latin typeface="Comic Sans MS" pitchFamily="66" charset="0"/>
              </a:rPr>
              <a:t>Кішка</a:t>
            </a:r>
            <a:endParaRPr lang="ru-RU" sz="32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8195" name="Picture 3" descr="C:\VeRa\Презентация ЛФК\kak_ponyat_vashu_koshku_po_xvostu__kaifzona_ru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3069" y="908720"/>
            <a:ext cx="6505045" cy="5616624"/>
          </a:xfrm>
          <a:prstGeom prst="rect">
            <a:avLst/>
          </a:prstGeom>
          <a:noFill/>
        </p:spPr>
      </p:pic>
      <p:pic>
        <p:nvPicPr>
          <p:cNvPr id="8196" name="Picture 4" descr="E:\59ce1570b60ef-6.-'Kneading'-with-its-paws-animation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80728"/>
            <a:ext cx="8550950" cy="547260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491880" y="188640"/>
            <a:ext cx="2826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002060"/>
                </a:solidFill>
                <a:latin typeface="Comic Sans MS" pitchFamily="66" charset="0"/>
              </a:rPr>
              <a:t>Лагідний пес</a:t>
            </a:r>
            <a:endParaRPr lang="ru-RU" sz="32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8201" name="Picture 9" descr="C:\VeRa\Презентация ЛФК\кош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908720"/>
            <a:ext cx="8208912" cy="5472608"/>
          </a:xfrm>
          <a:prstGeom prst="rect">
            <a:avLst/>
          </a:prstGeom>
          <a:noFill/>
        </p:spPr>
      </p:pic>
      <p:pic>
        <p:nvPicPr>
          <p:cNvPr id="8199" name="Picture 7" descr="C:\VeRa\Презентация ЛФК\Кот_тянетс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116290"/>
            <a:ext cx="7848872" cy="5741710"/>
          </a:xfrm>
          <a:prstGeom prst="rect">
            <a:avLst/>
          </a:prstGeom>
          <a:noFill/>
        </p:spPr>
      </p:pic>
      <p:pic>
        <p:nvPicPr>
          <p:cNvPr id="8200" name="Picture 8" descr="C:\VeRa\Презентация ЛФК\4905948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332656"/>
            <a:ext cx="4824536" cy="697763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VeRa\photoshop-master.ru\фон\fon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27776"/>
          </a:xfrm>
          <a:prstGeom prst="rect">
            <a:avLst/>
          </a:prstGeom>
          <a:noFill/>
        </p:spPr>
      </p:pic>
      <p:pic>
        <p:nvPicPr>
          <p:cNvPr id="1027" name="Picture 3" descr="C:\VeRa\Презентация ЛФК\на носках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700808"/>
            <a:ext cx="6491799" cy="4212456"/>
          </a:xfrm>
          <a:prstGeom prst="rect">
            <a:avLst/>
          </a:prstGeom>
          <a:noFill/>
        </p:spPr>
      </p:pic>
      <p:pic>
        <p:nvPicPr>
          <p:cNvPr id="1028" name="Picture 4" descr="C:\VeRa\Презентация ЛФК\на пятках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700808"/>
            <a:ext cx="6491799" cy="4212456"/>
          </a:xfrm>
          <a:prstGeom prst="rect">
            <a:avLst/>
          </a:prstGeom>
          <a:noFill/>
        </p:spPr>
      </p:pic>
      <p:pic>
        <p:nvPicPr>
          <p:cNvPr id="1033" name="Picture 9" descr="C:\VeRa\Bear-1-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996313"/>
            <a:ext cx="7128792" cy="712879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267744" y="404664"/>
            <a:ext cx="5083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002060"/>
                </a:solidFill>
                <a:latin typeface="Comic Sans MS" pitchFamily="66" charset="0"/>
              </a:rPr>
              <a:t>Ходьба різним способом</a:t>
            </a:r>
            <a:endParaRPr lang="ru-RU" sz="32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026" name="Picture 2" descr="D:\Презентация дых.гимнастика\как медведь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776" y="1568833"/>
            <a:ext cx="6867525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2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2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32" dur="3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3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VeRa\photoshop-master.ru\фон\fon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148621" y="404664"/>
            <a:ext cx="3007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002060"/>
                </a:solidFill>
                <a:latin typeface="Comic Sans MS" pitchFamily="66" charset="0"/>
              </a:rPr>
              <a:t>Вітер-вітерець</a:t>
            </a:r>
            <a:endParaRPr lang="ru-RU" sz="32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2053" name="Picture 5" descr="C:\VeRa\Презентация ЛФК\ветер дуе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2468" y="836712"/>
            <a:ext cx="9024341" cy="5544616"/>
          </a:xfrm>
          <a:prstGeom prst="rect">
            <a:avLst/>
          </a:prstGeom>
          <a:noFill/>
        </p:spPr>
      </p:pic>
      <p:pic>
        <p:nvPicPr>
          <p:cNvPr id="2050" name="Picture 2" descr="C:\VeRa\Презентация ЛФК\дут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6360" y="1700808"/>
            <a:ext cx="6375462" cy="4471888"/>
          </a:xfrm>
          <a:prstGeom prst="rect">
            <a:avLst/>
          </a:prstGeom>
          <a:noFill/>
        </p:spPr>
      </p:pic>
      <p:pic>
        <p:nvPicPr>
          <p:cNvPr id="2054" name="Picture 6" descr="C:\VeRa\Презентация ЛФК\STyg3gp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124744"/>
            <a:ext cx="8537808" cy="5445224"/>
          </a:xfrm>
          <a:prstGeom prst="rect">
            <a:avLst/>
          </a:prstGeom>
          <a:noFill/>
        </p:spPr>
      </p:pic>
      <p:pic>
        <p:nvPicPr>
          <p:cNvPr id="2055" name="Picture 7" descr="C:\VeRa\Презентация ЛФК\разгоняем тучи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1484784"/>
            <a:ext cx="6467583" cy="4536504"/>
          </a:xfrm>
          <a:prstGeom prst="rect">
            <a:avLst/>
          </a:prstGeom>
          <a:noFill/>
        </p:spPr>
      </p:pic>
      <p:pic>
        <p:nvPicPr>
          <p:cNvPr id="2056" name="Picture 8" descr="C:\VeRa\photoshop-master.ru\фон\fon-3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VeRa\photoshop-master.ru\фон\fon-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030552" y="404664"/>
            <a:ext cx="3082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002060"/>
                </a:solidFill>
                <a:latin typeface="Comic Sans MS" pitchFamily="66" charset="0"/>
              </a:rPr>
              <a:t>Гуси полетіли</a:t>
            </a:r>
            <a:endParaRPr lang="ru-RU" sz="32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VeRa\Презентация ЛФК\7053a215348351c8b8529b4d25520c9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11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VeRa\Презентация ЛФК\Гус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412776"/>
            <a:ext cx="8153966" cy="5009852"/>
          </a:xfrm>
          <a:prstGeom prst="rect">
            <a:avLst/>
          </a:prstGeom>
          <a:noFill/>
        </p:spPr>
      </p:pic>
      <p:sp>
        <p:nvSpPr>
          <p:cNvPr id="6" name="Овальная выноска 5"/>
          <p:cNvSpPr/>
          <p:nvPr/>
        </p:nvSpPr>
        <p:spPr>
          <a:xfrm>
            <a:off x="2843808" y="641245"/>
            <a:ext cx="2304256" cy="1188133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Га_</a:t>
            </a:r>
            <a:endParaRPr lang="ru-RU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VeRa\photoshop-master.ru\Ukraine\h_0MT4Cbjk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26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267744" y="404664"/>
            <a:ext cx="5147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002060"/>
                </a:solidFill>
                <a:latin typeface="Comic Sans MS" pitchFamily="66" charset="0"/>
              </a:rPr>
              <a:t>Вийдемо покосити траву</a:t>
            </a:r>
            <a:endParaRPr lang="ru-RU" sz="32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4099" name="Picture 3" descr="C:\VeRa\Презентация ЛФК\55596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101" name="Picture 5" descr="C:\VeRa\Презентация ЛФК\косит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34772" y="764704"/>
            <a:ext cx="9778772" cy="5328592"/>
          </a:xfrm>
          <a:prstGeom prst="rect">
            <a:avLst/>
          </a:prstGeom>
          <a:noFill/>
        </p:spPr>
      </p:pic>
      <p:sp>
        <p:nvSpPr>
          <p:cNvPr id="6" name="Овальная выноска 5"/>
          <p:cNvSpPr/>
          <p:nvPr/>
        </p:nvSpPr>
        <p:spPr>
          <a:xfrm>
            <a:off x="3491880" y="368659"/>
            <a:ext cx="2304256" cy="1188133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Зу</a:t>
            </a:r>
            <a:r>
              <a:rPr lang="uk-UA" sz="4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_</a:t>
            </a:r>
            <a:endParaRPr lang="ru-RU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VeRa\photoshop-master.ru\фон\fon_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VeRa\Презентация ЛФК\mill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931780"/>
            <a:ext cx="5832648" cy="59262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79912" y="260648"/>
            <a:ext cx="1303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002060"/>
                </a:solidFill>
                <a:latin typeface="Comic Sans MS" pitchFamily="66" charset="0"/>
              </a:rPr>
              <a:t>Млин</a:t>
            </a:r>
            <a:endParaRPr lang="ru-RU" sz="32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5124" name="Picture 4" descr="C:\VeRa\Презентация ЛФК\млин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980728"/>
            <a:ext cx="7990885" cy="5270202"/>
          </a:xfrm>
          <a:prstGeom prst="rect">
            <a:avLst/>
          </a:prstGeom>
          <a:noFill/>
        </p:spPr>
      </p:pic>
      <p:sp>
        <p:nvSpPr>
          <p:cNvPr id="6" name="Овальная выноска 5"/>
          <p:cNvSpPr/>
          <p:nvPr/>
        </p:nvSpPr>
        <p:spPr>
          <a:xfrm>
            <a:off x="6804248" y="512675"/>
            <a:ext cx="2304256" cy="1188133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Ж_</a:t>
            </a:r>
            <a:endParaRPr lang="ru-RU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VeRa\photoshop-master.ru\фон\fon_561.jpg"/>
          <p:cNvPicPr>
            <a:picLocks noChangeAspect="1" noChangeArrowheads="1"/>
          </p:cNvPicPr>
          <p:nvPr/>
        </p:nvPicPr>
        <p:blipFill>
          <a:blip r:embed="rId2" cstate="print">
            <a:lum bright="35000"/>
          </a:blip>
          <a:srcRect/>
          <a:stretch>
            <a:fillRect/>
          </a:stretch>
        </p:blipFill>
        <p:spPr bwMode="auto">
          <a:xfrm>
            <a:off x="0" y="764704"/>
            <a:ext cx="9144000" cy="6101502"/>
          </a:xfrm>
          <a:prstGeom prst="rect">
            <a:avLst/>
          </a:prstGeom>
          <a:noFill/>
        </p:spPr>
      </p:pic>
      <p:pic>
        <p:nvPicPr>
          <p:cNvPr id="6148" name="Picture 4" descr="C:\VeRa\schaatsen_1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052736"/>
            <a:ext cx="5256584" cy="6132681"/>
          </a:xfrm>
          <a:prstGeom prst="rect">
            <a:avLst/>
          </a:prstGeom>
          <a:noFill/>
        </p:spPr>
      </p:pic>
      <p:pic>
        <p:nvPicPr>
          <p:cNvPr id="6147" name="Picture 3" descr="C:\VeRa\Презентация ЛФК\ковзаня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982" y="1340768"/>
            <a:ext cx="8733018" cy="50382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91880" y="116632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002060"/>
                </a:solidFill>
                <a:latin typeface="Comic Sans MS" pitchFamily="66" charset="0"/>
              </a:rPr>
              <a:t>Ковзаняр</a:t>
            </a:r>
            <a:endParaRPr lang="ru-RU" sz="3200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VeRa\photoshop-master.ru\фон\fon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99792" y="404664"/>
            <a:ext cx="3839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002060"/>
                </a:solidFill>
                <a:latin typeface="Comic Sans MS" pitchFamily="66" charset="0"/>
              </a:rPr>
              <a:t>Сильний дроворуб</a:t>
            </a:r>
            <a:endParaRPr lang="ru-RU" sz="32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026" name="Picture 2" descr="G:\ori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10" y="116632"/>
            <a:ext cx="8424936" cy="645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дроворуб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40" y="611824"/>
            <a:ext cx="6048672" cy="640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ьная выноска 5"/>
          <p:cNvSpPr/>
          <p:nvPr/>
        </p:nvSpPr>
        <p:spPr>
          <a:xfrm>
            <a:off x="4596439" y="1060921"/>
            <a:ext cx="2304256" cy="1188133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БАХ</a:t>
            </a:r>
            <a:endParaRPr lang="ru-RU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болотные кочки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45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880" y="116632"/>
            <a:ext cx="1624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002060"/>
                </a:solidFill>
                <a:latin typeface="Comic Sans MS" pitchFamily="66" charset="0"/>
              </a:rPr>
              <a:t>Жабеня</a:t>
            </a:r>
            <a:endParaRPr lang="ru-RU" sz="32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2051" name="Picture 3" descr="D:\Презентация дых.гимнастика\jaba_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61880"/>
            <a:ext cx="3439641" cy="383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Презентация дых.гимнастика\Кв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899" y="116632"/>
            <a:ext cx="10573884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ьная выноска 2"/>
          <p:cNvSpPr/>
          <p:nvPr/>
        </p:nvSpPr>
        <p:spPr>
          <a:xfrm>
            <a:off x="6732240" y="1052735"/>
            <a:ext cx="2304256" cy="1188133"/>
          </a:xfrm>
          <a:prstGeom prst="wedgeEllipseCallout">
            <a:avLst/>
          </a:prstGeom>
          <a:solidFill>
            <a:srgbClr val="B7FF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КВА</a:t>
            </a:r>
            <a:endParaRPr lang="ru-RU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04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4 0.00509 L 0.08385 0.04513 C 0.09791 0.05416 0.11892 0.05902 0.1408 0.05902 C 0.1658 0.05902 0.18576 0.05416 0.19982 0.04513 L 0.26684 0.00509 " pathEditMode="relative" rAng="0" ptsTypes="FffFF">
                                      <p:cBhvr>
                                        <p:cTn id="2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Тема14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Тема14</Template>
  <TotalTime>430</TotalTime>
  <Words>46</Words>
  <Application>Microsoft Office PowerPoint</Application>
  <PresentationFormat>Экран (4:3)</PresentationFormat>
  <Paragraphs>22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Тема14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pc2</cp:lastModifiedBy>
  <cp:revision>49</cp:revision>
  <dcterms:modified xsi:type="dcterms:W3CDTF">2018-06-11T05:55:13Z</dcterms:modified>
</cp:coreProperties>
</file>